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8" r:id="rId3"/>
    <p:sldId id="29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293" r:id="rId41"/>
  </p:sldIdLst>
  <p:sldSz cx="10634663" cy="5970588"/>
  <p:notesSz cx="6858000" cy="9144000"/>
  <p:defaultTextStyle>
    <a:defPPr>
      <a:defRPr lang="en-US"/>
    </a:defPPr>
    <a:lvl1pPr marL="0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001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6003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4004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2006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0008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68010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46012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4013" algn="l" defTabSz="95600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08" y="-72"/>
      </p:cViewPr>
      <p:guideLst>
        <p:guide orient="horz" pos="1881"/>
        <p:guide pos="33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A620-63BF-4317-891C-B2957BEB3814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85800"/>
            <a:ext cx="6105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40B4B-2FCA-4C94-8456-F47678CBC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9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40B4B-2FCA-4C94-8456-F47678CBC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600" y="1854761"/>
            <a:ext cx="9039464" cy="1279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00" y="3383333"/>
            <a:ext cx="7444264" cy="15258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4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2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0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8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4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9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542" y="239108"/>
            <a:ext cx="3111009" cy="50943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21" y="239108"/>
            <a:ext cx="9155780" cy="50943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5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1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64" y="3836661"/>
            <a:ext cx="9039464" cy="118582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64" y="2530595"/>
            <a:ext cx="9039464" cy="130606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0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0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40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20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0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68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460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24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2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21" y="1393145"/>
            <a:ext cx="6133395" cy="394031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1158" y="1393145"/>
            <a:ext cx="6133395" cy="394031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4" y="239100"/>
            <a:ext cx="9571197" cy="9950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39" y="1336476"/>
            <a:ext cx="4698823" cy="55697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001" indent="0">
              <a:buNone/>
              <a:defRPr sz="2100" b="1"/>
            </a:lvl2pPr>
            <a:lvl3pPr marL="956003" indent="0">
              <a:buNone/>
              <a:defRPr sz="1900" b="1"/>
            </a:lvl3pPr>
            <a:lvl4pPr marL="1434004" indent="0">
              <a:buNone/>
              <a:defRPr sz="1600" b="1"/>
            </a:lvl4pPr>
            <a:lvl5pPr marL="1912006" indent="0">
              <a:buNone/>
              <a:defRPr sz="1600" b="1"/>
            </a:lvl5pPr>
            <a:lvl6pPr marL="2390008" indent="0">
              <a:buNone/>
              <a:defRPr sz="1600" b="1"/>
            </a:lvl6pPr>
            <a:lvl7pPr marL="2868010" indent="0">
              <a:buNone/>
              <a:defRPr sz="1600" b="1"/>
            </a:lvl7pPr>
            <a:lvl8pPr marL="3346012" indent="0">
              <a:buNone/>
              <a:defRPr sz="1600" b="1"/>
            </a:lvl8pPr>
            <a:lvl9pPr marL="38240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739" y="1893455"/>
            <a:ext cx="4698823" cy="343999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02266" y="1336476"/>
            <a:ext cx="4700670" cy="55697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001" indent="0">
              <a:buNone/>
              <a:defRPr sz="2100" b="1"/>
            </a:lvl2pPr>
            <a:lvl3pPr marL="956003" indent="0">
              <a:buNone/>
              <a:defRPr sz="1900" b="1"/>
            </a:lvl3pPr>
            <a:lvl4pPr marL="1434004" indent="0">
              <a:buNone/>
              <a:defRPr sz="1600" b="1"/>
            </a:lvl4pPr>
            <a:lvl5pPr marL="1912006" indent="0">
              <a:buNone/>
              <a:defRPr sz="1600" b="1"/>
            </a:lvl5pPr>
            <a:lvl6pPr marL="2390008" indent="0">
              <a:buNone/>
              <a:defRPr sz="1600" b="1"/>
            </a:lvl6pPr>
            <a:lvl7pPr marL="2868010" indent="0">
              <a:buNone/>
              <a:defRPr sz="1600" b="1"/>
            </a:lvl7pPr>
            <a:lvl8pPr marL="3346012" indent="0">
              <a:buNone/>
              <a:defRPr sz="1600" b="1"/>
            </a:lvl8pPr>
            <a:lvl9pPr marL="38240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02266" y="1893455"/>
            <a:ext cx="4700670" cy="343999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2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6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737" y="237720"/>
            <a:ext cx="3498730" cy="101168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859" y="237727"/>
            <a:ext cx="5945072" cy="5095731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737" y="1249407"/>
            <a:ext cx="3498730" cy="4084049"/>
          </a:xfrm>
        </p:spPr>
        <p:txBody>
          <a:bodyPr/>
          <a:lstStyle>
            <a:lvl1pPr marL="0" indent="0">
              <a:buNone/>
              <a:defRPr sz="1400"/>
            </a:lvl1pPr>
            <a:lvl2pPr marL="478001" indent="0">
              <a:buNone/>
              <a:defRPr sz="1300"/>
            </a:lvl2pPr>
            <a:lvl3pPr marL="956003" indent="0">
              <a:buNone/>
              <a:defRPr sz="1000"/>
            </a:lvl3pPr>
            <a:lvl4pPr marL="1434004" indent="0">
              <a:buNone/>
              <a:defRPr sz="1000"/>
            </a:lvl4pPr>
            <a:lvl5pPr marL="1912006" indent="0">
              <a:buNone/>
              <a:defRPr sz="1000"/>
            </a:lvl5pPr>
            <a:lvl6pPr marL="2390008" indent="0">
              <a:buNone/>
              <a:defRPr sz="1000"/>
            </a:lvl6pPr>
            <a:lvl7pPr marL="2868010" indent="0">
              <a:buNone/>
              <a:defRPr sz="1000"/>
            </a:lvl7pPr>
            <a:lvl8pPr marL="3346012" indent="0">
              <a:buNone/>
              <a:defRPr sz="1000"/>
            </a:lvl8pPr>
            <a:lvl9pPr marL="38240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468" y="4179416"/>
            <a:ext cx="6380798" cy="4934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4468" y="533483"/>
            <a:ext cx="6380798" cy="3582353"/>
          </a:xfrm>
        </p:spPr>
        <p:txBody>
          <a:bodyPr/>
          <a:lstStyle>
            <a:lvl1pPr marL="0" indent="0">
              <a:buNone/>
              <a:defRPr sz="3300"/>
            </a:lvl1pPr>
            <a:lvl2pPr marL="478001" indent="0">
              <a:buNone/>
              <a:defRPr sz="3000"/>
            </a:lvl2pPr>
            <a:lvl3pPr marL="956003" indent="0">
              <a:buNone/>
              <a:defRPr sz="2500"/>
            </a:lvl3pPr>
            <a:lvl4pPr marL="1434004" indent="0">
              <a:buNone/>
              <a:defRPr sz="2100"/>
            </a:lvl4pPr>
            <a:lvl5pPr marL="1912006" indent="0">
              <a:buNone/>
              <a:defRPr sz="2100"/>
            </a:lvl5pPr>
            <a:lvl6pPr marL="2390008" indent="0">
              <a:buNone/>
              <a:defRPr sz="2100"/>
            </a:lvl6pPr>
            <a:lvl7pPr marL="2868010" indent="0">
              <a:buNone/>
              <a:defRPr sz="2100"/>
            </a:lvl7pPr>
            <a:lvl8pPr marL="3346012" indent="0">
              <a:buNone/>
              <a:defRPr sz="2100"/>
            </a:lvl8pPr>
            <a:lvl9pPr marL="382401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468" y="4672818"/>
            <a:ext cx="6380798" cy="700714"/>
          </a:xfrm>
        </p:spPr>
        <p:txBody>
          <a:bodyPr/>
          <a:lstStyle>
            <a:lvl1pPr marL="0" indent="0">
              <a:buNone/>
              <a:defRPr sz="1400"/>
            </a:lvl1pPr>
            <a:lvl2pPr marL="478001" indent="0">
              <a:buNone/>
              <a:defRPr sz="1300"/>
            </a:lvl2pPr>
            <a:lvl3pPr marL="956003" indent="0">
              <a:buNone/>
              <a:defRPr sz="1000"/>
            </a:lvl3pPr>
            <a:lvl4pPr marL="1434004" indent="0">
              <a:buNone/>
              <a:defRPr sz="1000"/>
            </a:lvl4pPr>
            <a:lvl5pPr marL="1912006" indent="0">
              <a:buNone/>
              <a:defRPr sz="1000"/>
            </a:lvl5pPr>
            <a:lvl6pPr marL="2390008" indent="0">
              <a:buNone/>
              <a:defRPr sz="1000"/>
            </a:lvl6pPr>
            <a:lvl7pPr marL="2868010" indent="0">
              <a:buNone/>
              <a:defRPr sz="1000"/>
            </a:lvl7pPr>
            <a:lvl8pPr marL="3346012" indent="0">
              <a:buNone/>
              <a:defRPr sz="1000"/>
            </a:lvl8pPr>
            <a:lvl9pPr marL="38240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734" y="239100"/>
            <a:ext cx="9571197" cy="995098"/>
          </a:xfrm>
          <a:prstGeom prst="rect">
            <a:avLst/>
          </a:prstGeom>
        </p:spPr>
        <p:txBody>
          <a:bodyPr vert="horz" lIns="95600" tIns="47800" rIns="95600" bIns="478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734" y="1393145"/>
            <a:ext cx="9571197" cy="3940312"/>
          </a:xfrm>
          <a:prstGeom prst="rect">
            <a:avLst/>
          </a:prstGeom>
        </p:spPr>
        <p:txBody>
          <a:bodyPr vert="horz" lIns="95600" tIns="47800" rIns="95600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1734" y="5533859"/>
            <a:ext cx="2481421" cy="317878"/>
          </a:xfrm>
          <a:prstGeom prst="rect">
            <a:avLst/>
          </a:prstGeom>
        </p:spPr>
        <p:txBody>
          <a:bodyPr vert="horz" lIns="95600" tIns="47800" rIns="95600" bIns="478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2A67-05CD-4F9C-BCE8-CA5C7E7A342F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3511" y="5533859"/>
            <a:ext cx="3367643" cy="317878"/>
          </a:xfrm>
          <a:prstGeom prst="rect">
            <a:avLst/>
          </a:prstGeom>
        </p:spPr>
        <p:txBody>
          <a:bodyPr vert="horz" lIns="95600" tIns="47800" rIns="95600" bIns="478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1510" y="5533859"/>
            <a:ext cx="2481421" cy="317878"/>
          </a:xfrm>
          <a:prstGeom prst="rect">
            <a:avLst/>
          </a:prstGeom>
        </p:spPr>
        <p:txBody>
          <a:bodyPr vert="horz" lIns="95600" tIns="47800" rIns="95600" bIns="478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95DD-7795-4B00-A3C5-003E72713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4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600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501" indent="-358501" algn="l" defTabSz="95600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6752" indent="-298751" algn="l" defTabSz="95600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004" indent="-239001" algn="l" defTabSz="95600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3005" indent="-239001" algn="l" defTabSz="95600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07" indent="-239001" algn="l" defTabSz="95600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9009" indent="-239001" algn="l" defTabSz="9560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7011" indent="-239001" algn="l" defTabSz="9560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5012" indent="-239001" algn="l" defTabSz="9560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013" indent="-239001" algn="l" defTabSz="95600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001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003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4004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2006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0008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010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012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4013" algn="l" defTabSz="95600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Kunal 3D\Dinning table\4 CHAIR\PPT\JPG\PPT Fro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7787" cy="597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Kunal 3D\Dinning table\4 CHAIR\PPT\JPG\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9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4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7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7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aresh oracion\26th PPT\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" y="6602"/>
            <a:ext cx="10618838" cy="59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Kunal 3D\Dinning table\4 CHAIR\PPT\JPG\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7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Kunal 3D\Dinning table\4 CHAIR\PPT\JPG\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Kunal 3D\Dinning table\4 CHAIR\PPT\JPG\0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Kunal 3D\Dinning table\4 CHAIR\PPT\JPG\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Kunal 3D\Dinning table\4 CHAIR\PPT\JPG\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Kunal 3D\Dinning table\4 CHAIR\PPT\JPG\0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Kunal 3D\Dinning table\4 CHAIR\PPT\JPG\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3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Kunal 3D\Dinning table\4 CHAIR\PPT\JPG\0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Kunal 3D\Dinning table\4 CHAIR\PPT\JPG\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Kunal 3D\Dinning table\4 CHAIR\PPT\JPG\0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Kunal 3D\Dinning table\4 CHAIR\PPT\JPG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Kunal 3D\Dinning table\4 CHAIR\PPT\JPG\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Kunal 3D\Dinning table\4 CHAIR\PPT\JPG\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Kunal 3D\Dinning table\4 CHAIR\PPT\JPG\0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Kunal 3D\Dinning table\4 CHAIR\PPT\JPG\0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Kunal 3D\Dinning table\4 CHAIR\PPT\JPG\0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Kunal 3D\Dinning table\4 CHAIR\PPT\JPG\0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Kunal 3D\Dinning table\4 CHAIR\PPT\JPG\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Kunal 3D\Dinning table\4 CHAIR\PPT\JPG\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Kunal 3D\Dinning table\4 CHAIR\PPT\JPG\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Kunal 3D\Dinning table\4 CHAIR\PPT\JPG\0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paresh oracion\26th PPT\LAST 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" y="6602"/>
            <a:ext cx="10618838" cy="595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Kunal 3D\Dinning table\4 CHAIR\PPT\JPG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Kunal 3D\Dinning table\4 CHAIR\PPT\JPG\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34663" cy="5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Custom</PresentationFormat>
  <Paragraphs>1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Oren</dc:creator>
  <cp:lastModifiedBy>Oren</cp:lastModifiedBy>
  <cp:revision>17</cp:revision>
  <dcterms:created xsi:type="dcterms:W3CDTF">2015-03-26T08:13:57Z</dcterms:created>
  <dcterms:modified xsi:type="dcterms:W3CDTF">2015-11-29T11:50:06Z</dcterms:modified>
</cp:coreProperties>
</file>